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56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C386-C024-4057-9B40-9E30E4317B56}" type="datetimeFigureOut">
              <a:rPr lang="da-DK" smtClean="0"/>
              <a:t>04-08-2025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F034A-F408-4A3E-BC37-0B95A577CEC8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6672" y="323528"/>
            <a:ext cx="5829300" cy="1227376"/>
          </a:xfrm>
        </p:spPr>
        <p:txBody>
          <a:bodyPr/>
          <a:lstStyle/>
          <a:p>
            <a:r>
              <a:rPr lang="da-DK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Livets stamtræ</a:t>
            </a:r>
          </a:p>
        </p:txBody>
      </p:sp>
      <p:pic>
        <p:nvPicPr>
          <p:cNvPr id="11266" name="Picture 2" descr="Billedresultat for linnÃ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6992" y="2339752"/>
            <a:ext cx="1800200" cy="1800200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</p:pic>
      <p:sp>
        <p:nvSpPr>
          <p:cNvPr id="6" name="Tekstboks 5"/>
          <p:cNvSpPr txBox="1"/>
          <p:nvPr/>
        </p:nvSpPr>
        <p:spPr>
          <a:xfrm>
            <a:off x="3429000" y="421196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Carl von </a:t>
            </a:r>
            <a:r>
              <a:rPr lang="da-DK" dirty="0" err="1"/>
              <a:t>Linné</a:t>
            </a:r>
            <a:r>
              <a:rPr lang="da-DK" dirty="0"/>
              <a:t> (1707-1778)</a:t>
            </a:r>
          </a:p>
        </p:txBody>
      </p:sp>
      <p:sp>
        <p:nvSpPr>
          <p:cNvPr id="7" name="Tekstboks 6"/>
          <p:cNvSpPr txBox="1"/>
          <p:nvPr/>
        </p:nvSpPr>
        <p:spPr>
          <a:xfrm>
            <a:off x="476672" y="356388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Aristoteles </a:t>
            </a:r>
          </a:p>
          <a:p>
            <a:r>
              <a:rPr lang="da-DK" dirty="0"/>
              <a:t>(384 f. Kr. – 322 f. Kr.)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548680" y="644420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Jean-Baptiste </a:t>
            </a:r>
            <a:r>
              <a:rPr lang="da-DK" dirty="0" err="1"/>
              <a:t>Lamarck</a:t>
            </a:r>
            <a:endParaRPr lang="da-DK" dirty="0"/>
          </a:p>
          <a:p>
            <a:pPr algn="ctr"/>
            <a:r>
              <a:rPr lang="da-DK" dirty="0"/>
              <a:t> (1744-1829)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4221088" y="752432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Charles Darwin (1809-1882)</a:t>
            </a: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9080" y="5292080"/>
            <a:ext cx="2088232" cy="2000307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</p:pic>
      <p:pic>
        <p:nvPicPr>
          <p:cNvPr id="11271" name="Picture 7" descr="Billedresultat for lamarc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2736" y="4499992"/>
            <a:ext cx="1368152" cy="1731635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</p:pic>
      <p:pic>
        <p:nvPicPr>
          <p:cNvPr id="11273" name="Picture 9" descr="Billedresultat for aristotel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6711" y="1619672"/>
            <a:ext cx="1398069" cy="1872208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</Words>
  <Application>Microsoft Office PowerPoint</Application>
  <PresentationFormat>Skærmshow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Livets stamtræ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Livets stamtræ</dc:title>
  <dc:creator>baltser</dc:creator>
  <cp:lastModifiedBy>Baltser Andersen</cp:lastModifiedBy>
  <cp:revision>1</cp:revision>
  <dcterms:created xsi:type="dcterms:W3CDTF">2019-02-19T06:18:36Z</dcterms:created>
  <dcterms:modified xsi:type="dcterms:W3CDTF">2025-08-04T05:51:25Z</dcterms:modified>
</cp:coreProperties>
</file>