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6" r:id="rId3"/>
    <p:sldId id="256" r:id="rId4"/>
    <p:sldId id="257" r:id="rId5"/>
    <p:sldId id="267" r:id="rId6"/>
    <p:sldId id="258" r:id="rId7"/>
    <p:sldId id="269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0A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8" d="100"/>
          <a:sy n="78" d="100"/>
        </p:scale>
        <p:origin x="158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4CE0-EFAC-4EF3-829B-3ED0F19EF986}" type="datetimeFigureOut">
              <a:rPr lang="da-DK" smtClean="0"/>
              <a:pPr/>
              <a:t>04-08-2025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317FE-4C73-4870-98DC-CA153BDF0D1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dk/url?sa=i&amp;rct=j&amp;q=&amp;esrc=s&amp;source=images&amp;cd=&amp;cad=rja&amp;uact=8&amp;ved=0ahUKEwiDqrO3jdjTAhUOL1AKHdclBhEQjRwIBw&amp;url=http://slideplayer.com/slide/10824362/&amp;psig=AFQjCNGfmcBg19L1z4x5tm0-P0y_GacaqQ&amp;ust=149405117850637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dk/url?sa=i&amp;rct=j&amp;q=&amp;esrc=s&amp;source=images&amp;cd=&amp;cad=rja&amp;uact=8&amp;ved=0ahUKEwjkupfHi9jTAhUEU1AKHT0mC2kQjRwIBw&amp;url=https://in.pinterest.com/explore/reino-monera-959672485121/&amp;psig=AFQjCNGkAAlWgctaIUTU8j70Mz_5iSCNgA&amp;ust=1494050917523187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ogle.dk/url?sa=i&amp;rct=j&amp;q=&amp;esrc=s&amp;source=images&amp;cd=&amp;cad=rja&amp;uact=8&amp;ved=0ahUKEwiEvOrki9jTAhUPZFAKHWpRCNgQjRwIBw&amp;url=http://cashmancuneo.net/monerans.htm&amp;psig=AFQjCNGkAAlWgctaIUTU8j70Mz_5iSCNgA&amp;ust=14940509175231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dk/url?sa=i&amp;rct=j&amp;q=&amp;esrc=s&amp;source=images&amp;cd=&amp;cad=rja&amp;uact=8&amp;ved=0ahUKEwiEvOrki9jTAhUPZFAKHWpRCNgQjRwIBw&amp;url=http://cashmancuneo.net/monerans.htm&amp;psig=AFQjCNGkAAlWgctaIUTU8j70Mz_5iSCNgA&amp;ust=1494050917523187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dk/url?sa=i&amp;rct=j&amp;q=&amp;esrc=s&amp;source=images&amp;cd=&amp;cad=rja&amp;uact=8&amp;ved=0ahUKEwjNmdLWmtjTAhXHZFAKHdBjDT0QjRwIBw&amp;url=https://www.slideshare.net/jjcorrea121/kingdom-protista1&amp;psig=AFQjCNGMDOeZ909kbV10WVlw6nv6tgZtKQ&amp;ust=149405497652318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dk/url?sa=i&amp;rct=j&amp;q=&amp;esrc=s&amp;source=images&amp;cd=&amp;cad=rja&amp;uact=8&amp;ved=0ahUKEwi5zLTCjNjTAhXMZ1AKHfQyAhQQjRwIBw&amp;url=https://www.slideshare.net/daddysgirl2891/kingdom-protista-31973783&amp;psig=AFQjCNGfmcBg19L1z4x5tm0-P0y_GacaqQ&amp;ust=149405117850637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url?sa=i&amp;rct=j&amp;q=&amp;esrc=s&amp;source=images&amp;cd=&amp;cad=rja&amp;uact=8&amp;ved=0ahUKEwjn8dL9nNjTAhXRJlAKHZWfD5sQjRwIBw&amp;url=https://www.tumblr.com/tagged/kingdom-plantae&amp;psig=AFQjCNFXQF17-p_669LpNeoS6dNLZ49Bhg&amp;ust=149405539433758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dk/url?sa=i&amp;rct=j&amp;q=&amp;esrc=s&amp;source=images&amp;cd=&amp;cad=rja&amp;uact=8&amp;ved=0ahUKEwjuurPVm9jTAhVHEVAKHfQqDBMQjRwIBw&amp;url=http://www.keywordsuggests.com/plant-kingdom/&amp;psig=AFQjCNGYzEKcoJ6LUqaUS8cqlyuSfYSBlw&amp;ust=1494055168239366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539552" y="3140968"/>
            <a:ext cx="7704856" cy="3139321"/>
          </a:xfrm>
          <a:prstGeom prst="rect">
            <a:avLst/>
          </a:prstGeom>
          <a:solidFill>
            <a:srgbClr val="92D05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>
                <a:latin typeface="Arial" pitchFamily="34" charset="0"/>
                <a:cs typeface="Arial" pitchFamily="34" charset="0"/>
              </a:rPr>
              <a:t>LIVSYTRINGER:</a:t>
            </a:r>
          </a:p>
          <a:p>
            <a:endParaRPr lang="da-DK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dirty="0">
                <a:latin typeface="Arial" pitchFamily="34" charset="0"/>
                <a:cs typeface="Arial" pitchFamily="34" charset="0"/>
              </a:rPr>
              <a:t> Optagelse af næring (fødeindtagelse) uden for organismen</a:t>
            </a:r>
          </a:p>
          <a:p>
            <a:pPr>
              <a:buFont typeface="Wingdings" pitchFamily="2" charset="2"/>
              <a:buChar char="Ø"/>
            </a:pPr>
            <a:r>
              <a:rPr lang="da-DK" dirty="0">
                <a:latin typeface="Arial" pitchFamily="34" charset="0"/>
                <a:cs typeface="Arial" pitchFamily="34" charset="0"/>
              </a:rPr>
              <a:t> Vækst – organismen vokser</a:t>
            </a:r>
          </a:p>
          <a:p>
            <a:pPr>
              <a:buFont typeface="Wingdings" pitchFamily="2" charset="2"/>
              <a:buChar char="Ø"/>
            </a:pPr>
            <a:r>
              <a:rPr lang="da-DK" dirty="0">
                <a:latin typeface="Arial" pitchFamily="34" charset="0"/>
                <a:cs typeface="Arial" pitchFamily="34" charset="0"/>
              </a:rPr>
              <a:t> Forbrug af energi</a:t>
            </a:r>
          </a:p>
          <a:p>
            <a:pPr>
              <a:buFont typeface="Wingdings" pitchFamily="2" charset="2"/>
              <a:buChar char="Ø"/>
            </a:pPr>
            <a:r>
              <a:rPr lang="da-DK" dirty="0">
                <a:latin typeface="Arial" pitchFamily="34" charset="0"/>
                <a:cs typeface="Arial" pitchFamily="34" charset="0"/>
              </a:rPr>
              <a:t> Respiration (ånding) hvor der sker en forbrænding i organismen</a:t>
            </a:r>
          </a:p>
          <a:p>
            <a:pPr>
              <a:buFont typeface="Wingdings" pitchFamily="2" charset="2"/>
              <a:buChar char="Ø"/>
            </a:pPr>
            <a:r>
              <a:rPr lang="da-DK" dirty="0">
                <a:latin typeface="Arial" pitchFamily="34" charset="0"/>
                <a:cs typeface="Arial" pitchFamily="34" charset="0"/>
              </a:rPr>
              <a:t> Ekskretion (udskillelse af affaldsstoffer)</a:t>
            </a:r>
          </a:p>
          <a:p>
            <a:pPr>
              <a:buFont typeface="Wingdings" pitchFamily="2" charset="2"/>
              <a:buChar char="Ø"/>
            </a:pPr>
            <a:r>
              <a:rPr lang="da-DK" dirty="0">
                <a:latin typeface="Arial" pitchFamily="34" charset="0"/>
                <a:cs typeface="Arial" pitchFamily="34" charset="0"/>
              </a:rPr>
              <a:t> Irritabilitet (kan påvirkes og irriteres udefra)</a:t>
            </a:r>
          </a:p>
          <a:p>
            <a:pPr>
              <a:buFont typeface="Wingdings" pitchFamily="2" charset="2"/>
              <a:buChar char="Ø"/>
            </a:pPr>
            <a:r>
              <a:rPr lang="da-DK" dirty="0">
                <a:latin typeface="Arial" pitchFamily="34" charset="0"/>
                <a:cs typeface="Arial" pitchFamily="34" charset="0"/>
              </a:rPr>
              <a:t> Bevægelse (man kan dog godt være levende uden bevægelsesevne)</a:t>
            </a:r>
          </a:p>
          <a:p>
            <a:pPr>
              <a:buFont typeface="Wingdings" pitchFamily="2" charset="2"/>
              <a:buChar char="Ø"/>
            </a:pPr>
            <a:r>
              <a:rPr lang="da-DK" dirty="0">
                <a:latin typeface="Arial" pitchFamily="34" charset="0"/>
                <a:cs typeface="Arial" pitchFamily="34" charset="0"/>
              </a:rPr>
              <a:t> Formering (enten ukønnet eller kønnet formering)</a:t>
            </a:r>
          </a:p>
          <a:p>
            <a:pPr>
              <a:buFont typeface="Wingdings" pitchFamily="2" charset="2"/>
              <a:buChar char="Ø"/>
            </a:pP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043608" y="1700808"/>
            <a:ext cx="680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levende organismer</a:t>
            </a:r>
            <a:endParaRPr lang="da-DK" sz="54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pic>
        <p:nvPicPr>
          <p:cNvPr id="5122" name="Picture 2" descr="Billedresultat for pattedyr e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248472" cy="51648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5124" name="Picture 4" descr="Billedresultat for nÃ¦bd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2574841" cy="166077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5126" name="Picture 6" descr="Billedresultat for kÃ¦ngu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140968"/>
            <a:ext cx="2705100" cy="16859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5128" name="Picture 8" descr="Billedresultat for tiger med un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933056"/>
            <a:ext cx="2304256" cy="274679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10" name="Lige pilforbindelse 9"/>
          <p:cNvCxnSpPr/>
          <p:nvPr/>
        </p:nvCxnSpPr>
        <p:spPr>
          <a:xfrm flipH="1">
            <a:off x="3779912" y="2420888"/>
            <a:ext cx="1296144" cy="1008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>
            <a:off x="3491880" y="3573016"/>
            <a:ext cx="2448272" cy="1440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 flipH="1" flipV="1">
            <a:off x="2627784" y="4221088"/>
            <a:ext cx="1080120" cy="108012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pic>
        <p:nvPicPr>
          <p:cNvPr id="4098" name="Picture 2" descr="Billedresultat for dyrerigets stamtrÃ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3"/>
            <a:ext cx="4752528" cy="51389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pic>
        <p:nvPicPr>
          <p:cNvPr id="3074" name="Picture 2" descr="Billedresultat for elefantens e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145619" cy="50851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3076" name="AutoShape 4" descr="Billedresultat for dna opbyg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1670" y="1106743"/>
            <a:ext cx="5829300" cy="75790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495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pic>
        <p:nvPicPr>
          <p:cNvPr id="23554" name="Picture 2" descr="Billedresultat for protis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93658" y="2024844"/>
            <a:ext cx="6048672" cy="3780420"/>
          </a:xfrm>
          <a:prstGeom prst="rect">
            <a:avLst/>
          </a:prstGeom>
          <a:solidFill>
            <a:srgbClr val="A9D18E"/>
          </a:solidFill>
          <a:ln w="25400">
            <a:solidFill>
              <a:srgbClr val="C00000"/>
            </a:solidFill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E41E444-43E3-47D2-935B-FD4BDE63C432}"/>
              </a:ext>
            </a:extLst>
          </p:cNvPr>
          <p:cNvSpPr/>
          <p:nvPr/>
        </p:nvSpPr>
        <p:spPr>
          <a:xfrm>
            <a:off x="1763688" y="4077072"/>
            <a:ext cx="1728192" cy="378042"/>
          </a:xfrm>
          <a:prstGeom prst="rect">
            <a:avLst/>
          </a:prstGeom>
          <a:solidFill>
            <a:srgbClr val="D4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91F0C7F-DDE3-4B5C-8FA3-8A3468E96CC3}"/>
              </a:ext>
            </a:extLst>
          </p:cNvPr>
          <p:cNvSpPr/>
          <p:nvPr/>
        </p:nvSpPr>
        <p:spPr>
          <a:xfrm>
            <a:off x="1763688" y="4833157"/>
            <a:ext cx="1890210" cy="378041"/>
          </a:xfrm>
          <a:prstGeom prst="rect">
            <a:avLst/>
          </a:prstGeom>
          <a:solidFill>
            <a:srgbClr val="D4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0C0830A-8056-4248-955C-C5DFD779A942}"/>
              </a:ext>
            </a:extLst>
          </p:cNvPr>
          <p:cNvSpPr/>
          <p:nvPr/>
        </p:nvSpPr>
        <p:spPr>
          <a:xfrm>
            <a:off x="1851721" y="4019798"/>
            <a:ext cx="1620180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da-DK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Eukaryoter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728895C-CBFA-4E67-9E92-9C2021F0BD6D}"/>
              </a:ext>
            </a:extLst>
          </p:cNvPr>
          <p:cNvSpPr/>
          <p:nvPr/>
        </p:nvSpPr>
        <p:spPr>
          <a:xfrm>
            <a:off x="1863551" y="4772616"/>
            <a:ext cx="1620180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da-DK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Eukaryoter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pic>
        <p:nvPicPr>
          <p:cNvPr id="20482" name="Picture 2" descr="Billedresultat for mone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563304" cy="4968552"/>
          </a:xfrm>
          <a:prstGeom prst="rect">
            <a:avLst/>
          </a:prstGeom>
          <a:noFill/>
        </p:spPr>
      </p:pic>
      <p:sp>
        <p:nvSpPr>
          <p:cNvPr id="20484" name="AutoShape 4" descr="Billedresultat for moner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965325"/>
            <a:ext cx="61531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4211960" y="3356992"/>
            <a:ext cx="4572000" cy="2862322"/>
          </a:xfrm>
          <a:prstGeom prst="rect">
            <a:avLst/>
          </a:prstGeom>
          <a:solidFill>
            <a:srgbClr val="92D050"/>
          </a:solidFill>
          <a:ln w="25400"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da-DK" b="1" dirty="0"/>
              <a:t>Bakterier</a:t>
            </a:r>
            <a:r>
              <a:rPr lang="da-DK" dirty="0"/>
              <a:t>: DNA i organismen er </a:t>
            </a:r>
            <a:r>
              <a:rPr lang="da-DK" b="1" dirty="0"/>
              <a:t>ikke</a:t>
            </a:r>
            <a:r>
              <a:rPr lang="da-DK" dirty="0"/>
              <a:t> forbundet med protein i kromosomer. Kernehinder mangler. </a:t>
            </a:r>
            <a:r>
              <a:rPr lang="da-DK" dirty="0" err="1"/>
              <a:t>Kloroplaster</a:t>
            </a:r>
            <a:r>
              <a:rPr lang="da-DK" dirty="0"/>
              <a:t> mangler. Cellevæg mangler. Formering via celledeling eller sammenlægning. </a:t>
            </a:r>
            <a:r>
              <a:rPr lang="da-DK" dirty="0" err="1"/>
              <a:t>Autotrofe</a:t>
            </a:r>
            <a:r>
              <a:rPr lang="da-DK" dirty="0"/>
              <a:t> eller </a:t>
            </a:r>
            <a:r>
              <a:rPr lang="da-DK" dirty="0" err="1"/>
              <a:t>heterotrofe</a:t>
            </a:r>
            <a:r>
              <a:rPr lang="da-DK" dirty="0"/>
              <a:t>. Massive, roterende flageller. </a:t>
            </a:r>
            <a:r>
              <a:rPr lang="da-DK" dirty="0" err="1"/>
              <a:t>Éncellede</a:t>
            </a:r>
            <a:r>
              <a:rPr lang="da-DK" dirty="0"/>
              <a:t>. Intet nervesystem. Aerob eller </a:t>
            </a:r>
            <a:r>
              <a:rPr lang="da-DK" dirty="0" err="1"/>
              <a:t>anaerob</a:t>
            </a:r>
            <a:r>
              <a:rPr lang="da-DK" dirty="0"/>
              <a:t>. Livscyklus er mest </a:t>
            </a:r>
            <a:r>
              <a:rPr lang="da-DK" dirty="0" err="1"/>
              <a:t>haploid</a:t>
            </a:r>
            <a:r>
              <a:rPr lang="da-DK" dirty="0"/>
              <a:t> (det vil sige, der er kun ét kromosom). Sporedannelse findes, men er sjælden.</a:t>
            </a:r>
          </a:p>
        </p:txBody>
      </p:sp>
      <p:sp>
        <p:nvSpPr>
          <p:cNvPr id="7" name="Rektangel 6"/>
          <p:cNvSpPr/>
          <p:nvPr/>
        </p:nvSpPr>
        <p:spPr>
          <a:xfrm>
            <a:off x="4071869" y="1772816"/>
            <a:ext cx="403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Rige: </a:t>
            </a:r>
            <a:r>
              <a:rPr lang="da-DK" sz="54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Monera</a:t>
            </a:r>
            <a:endParaRPr lang="da-DK" sz="54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sp>
        <p:nvSpPr>
          <p:cNvPr id="9218" name="AutoShape 2" descr="Billedresultat for moner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965325"/>
            <a:ext cx="6153150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9220" name="Picture 4" descr="Billedresultat for mone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31339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sp>
        <p:nvSpPr>
          <p:cNvPr id="3" name="Rektangel 2"/>
          <p:cNvSpPr/>
          <p:nvPr/>
        </p:nvSpPr>
        <p:spPr>
          <a:xfrm>
            <a:off x="6588224" y="2276872"/>
            <a:ext cx="2339752" cy="3970318"/>
          </a:xfrm>
          <a:prstGeom prst="rect">
            <a:avLst/>
          </a:prstGeom>
          <a:solidFill>
            <a:srgbClr val="92D050"/>
          </a:solidFill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a-DK" b="1" dirty="0" err="1">
                <a:latin typeface="Arial" pitchFamily="34" charset="0"/>
                <a:cs typeface="Arial" pitchFamily="34" charset="0"/>
              </a:rPr>
              <a:t>Protisterne</a:t>
            </a:r>
            <a:r>
              <a:rPr lang="da-DK" dirty="0"/>
              <a:t> </a:t>
            </a:r>
            <a:r>
              <a:rPr lang="da-DK" dirty="0">
                <a:latin typeface="Arial" pitchFamily="34" charset="0"/>
                <a:cs typeface="Arial" pitchFamily="34" charset="0"/>
              </a:rPr>
              <a:t>er alle organismer med en cellekerne undtagen: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Opisthokonta</a:t>
            </a:r>
            <a:r>
              <a:rPr lang="da-DK" dirty="0">
                <a:latin typeface="Arial" pitchFamily="34" charset="0"/>
                <a:cs typeface="Arial" pitchFamily="34" charset="0"/>
              </a:rPr>
              <a:t>,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Bikonta</a:t>
            </a:r>
            <a:r>
              <a:rPr lang="da-DK" dirty="0">
                <a:latin typeface="Arial" pitchFamily="34" charset="0"/>
                <a:cs typeface="Arial" pitchFamily="34" charset="0"/>
              </a:rPr>
              <a:t>. Tidligere var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Protisterne</a:t>
            </a:r>
            <a:r>
              <a:rPr lang="da-DK" dirty="0">
                <a:latin typeface="Arial" pitchFamily="34" charset="0"/>
                <a:cs typeface="Arial" pitchFamily="34" charset="0"/>
              </a:rPr>
              <a:t> alle organismer undtagen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Monera</a:t>
            </a:r>
            <a:r>
              <a:rPr lang="da-DK" dirty="0">
                <a:latin typeface="Arial" pitchFamily="34" charset="0"/>
                <a:cs typeface="Arial" pitchFamily="34" charset="0"/>
              </a:rPr>
              <a:t>,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Fungi</a:t>
            </a:r>
            <a:r>
              <a:rPr lang="da-DK" dirty="0">
                <a:latin typeface="Arial" pitchFamily="34" charset="0"/>
                <a:cs typeface="Arial" pitchFamily="34" charset="0"/>
              </a:rPr>
              <a:t>,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Plantae</a:t>
            </a:r>
            <a:r>
              <a:rPr lang="da-DK" dirty="0">
                <a:latin typeface="Arial" pitchFamily="34" charset="0"/>
                <a:cs typeface="Arial" pitchFamily="34" charset="0"/>
              </a:rPr>
              <a:t> og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Animalia</a:t>
            </a:r>
            <a:r>
              <a:rPr lang="da-DK" dirty="0">
                <a:latin typeface="Arial" pitchFamily="34" charset="0"/>
                <a:cs typeface="Arial" pitchFamily="34" charset="0"/>
              </a:rPr>
              <a:t>. </a:t>
            </a:r>
            <a:r>
              <a:rPr lang="da-DK" dirty="0" err="1">
                <a:latin typeface="Arial" pitchFamily="34" charset="0"/>
                <a:cs typeface="Arial" pitchFamily="34" charset="0"/>
              </a:rPr>
              <a:t>Protista</a:t>
            </a:r>
            <a:r>
              <a:rPr lang="da-DK" dirty="0">
                <a:latin typeface="Arial" pitchFamily="34" charset="0"/>
                <a:cs typeface="Arial" pitchFamily="34" charset="0"/>
              </a:rPr>
              <a:t> omfatter nu også mere komplekse encellede organismer og alger.</a:t>
            </a:r>
          </a:p>
        </p:txBody>
      </p:sp>
      <p:pic>
        <p:nvPicPr>
          <p:cNvPr id="10242" name="Picture 2" descr="Billedresultat for protis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6045156" cy="453650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sp>
        <p:nvSpPr>
          <p:cNvPr id="8194" name="AutoShape 2" descr="Billedresultat for protis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965325"/>
            <a:ext cx="54578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8196" name="Picture 4" descr="Billedresultat for protis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546057" cy="518457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sp>
        <p:nvSpPr>
          <p:cNvPr id="3" name="Rektangel 2"/>
          <p:cNvSpPr/>
          <p:nvPr/>
        </p:nvSpPr>
        <p:spPr>
          <a:xfrm>
            <a:off x="4211960" y="4293096"/>
            <a:ext cx="4572000" cy="2246769"/>
          </a:xfrm>
          <a:prstGeom prst="rect">
            <a:avLst/>
          </a:prstGeom>
          <a:solidFill>
            <a:srgbClr val="92D050"/>
          </a:solidFill>
          <a:ln w="25400"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da-DK" sz="2000" b="1" dirty="0">
                <a:latin typeface="Arial" pitchFamily="34" charset="0"/>
                <a:cs typeface="Arial" pitchFamily="34" charset="0"/>
              </a:rPr>
              <a:t>Planter</a:t>
            </a:r>
            <a:r>
              <a:rPr lang="da-DK" dirty="0">
                <a:latin typeface="Arial" pitchFamily="34" charset="0"/>
                <a:cs typeface="Arial" pitchFamily="34" charset="0"/>
              </a:rPr>
              <a:t> </a:t>
            </a:r>
            <a:r>
              <a:rPr lang="da-DK" sz="2000" dirty="0">
                <a:latin typeface="Arial" pitchFamily="34" charset="0"/>
                <a:cs typeface="Arial" pitchFamily="34" charset="0"/>
              </a:rPr>
              <a:t>eller planteriget er et rige, der hører under </a:t>
            </a:r>
            <a:r>
              <a:rPr lang="da-DK" sz="2000" dirty="0" err="1">
                <a:latin typeface="Arial" pitchFamily="34" charset="0"/>
                <a:cs typeface="Arial" pitchFamily="34" charset="0"/>
              </a:rPr>
              <a:t>eukayoterne</a:t>
            </a:r>
            <a:r>
              <a:rPr lang="da-DK" sz="2000" dirty="0">
                <a:latin typeface="Arial" pitchFamily="34" charset="0"/>
                <a:cs typeface="Arial" pitchFamily="34" charset="0"/>
              </a:rPr>
              <a:t>. En plante defineres som en </a:t>
            </a:r>
            <a:r>
              <a:rPr lang="da-DK" sz="2000" dirty="0" err="1">
                <a:latin typeface="Arial" pitchFamily="34" charset="0"/>
                <a:cs typeface="Arial" pitchFamily="34" charset="0"/>
              </a:rPr>
              <a:t>autotrof</a:t>
            </a:r>
            <a:r>
              <a:rPr lang="da-DK" sz="2000" dirty="0">
                <a:latin typeface="Arial" pitchFamily="34" charset="0"/>
                <a:cs typeface="Arial" pitchFamily="34" charset="0"/>
              </a:rPr>
              <a:t> organisme, der kan formere sig med </a:t>
            </a:r>
            <a:r>
              <a:rPr lang="da-DK" sz="2000" dirty="0" err="1">
                <a:latin typeface="Arial" pitchFamily="34" charset="0"/>
                <a:cs typeface="Arial" pitchFamily="34" charset="0"/>
              </a:rPr>
              <a:t>anisogameter</a:t>
            </a:r>
            <a:r>
              <a:rPr lang="da-DK" sz="2000" dirty="0">
                <a:latin typeface="Arial" pitchFamily="34" charset="0"/>
                <a:cs typeface="Arial" pitchFamily="34" charset="0"/>
              </a:rPr>
              <a:t>. Herved adskiller planterne sig fra f.eks. både dyr og svampe der er </a:t>
            </a:r>
            <a:r>
              <a:rPr lang="da-DK" sz="2000" dirty="0" err="1">
                <a:latin typeface="Arial" pitchFamily="34" charset="0"/>
                <a:cs typeface="Arial" pitchFamily="34" charset="0"/>
              </a:rPr>
              <a:t>heterotrofe</a:t>
            </a:r>
            <a:r>
              <a:rPr lang="da-DK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72408" cy="52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 descr="Billedresultat for plantae king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4680520" cy="262547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pic>
        <p:nvPicPr>
          <p:cNvPr id="8194" name="Picture 2" descr="Billedresultat for plantae kingd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136904" cy="503185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105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BESKRIVELSE</a:t>
            </a:r>
          </a:p>
        </p:txBody>
      </p:sp>
      <p:pic>
        <p:nvPicPr>
          <p:cNvPr id="6148" name="Picture 4" descr="Billedresultat for animal tree of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352" y="1673424"/>
            <a:ext cx="4851920" cy="48519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252</Words>
  <Application>Microsoft Office PowerPoint</Application>
  <PresentationFormat>Skærmshow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Kontortema</vt:lpstr>
      <vt:lpstr>LIVETS BESKRIVELSE</vt:lpstr>
      <vt:lpstr>LIVETS BESKRIVELSE</vt:lpstr>
      <vt:lpstr>LIVETS BESKRIVELSE</vt:lpstr>
      <vt:lpstr>LIVETS BESKRIVELSE</vt:lpstr>
      <vt:lpstr>LIVETS BESKRIVELSE</vt:lpstr>
      <vt:lpstr>LIVETS BESKRIVELSE</vt:lpstr>
      <vt:lpstr>LIVETS BESKRIVELSE</vt:lpstr>
      <vt:lpstr>LIVETS BESKRIVELSE</vt:lpstr>
      <vt:lpstr>LIVETS BESKRIVELSE</vt:lpstr>
      <vt:lpstr>LIVETS BESKRIVELSE</vt:lpstr>
      <vt:lpstr>LIVETS BESKRIVELSE</vt:lpstr>
      <vt:lpstr>LIVETS BESKRIVELSE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LIVETS BESKRIVELSE</dc:title>
  <dc:creator>baltser</dc:creator>
  <cp:lastModifiedBy>Baltser Andersen</cp:lastModifiedBy>
  <cp:revision>7</cp:revision>
  <dcterms:created xsi:type="dcterms:W3CDTF">2017-05-05T05:55:31Z</dcterms:created>
  <dcterms:modified xsi:type="dcterms:W3CDTF">2025-08-04T05:52:33Z</dcterms:modified>
</cp:coreProperties>
</file>